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D7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94" d="100"/>
          <a:sy n="94" d="100"/>
        </p:scale>
        <p:origin x="-128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2441-D876-8041-9811-AF38FC0D1CF2}" type="datetimeFigureOut">
              <a:rPr lang="en-US" smtClean="0"/>
              <a:t>9/25/2013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FFE3-9E05-1645-A0F6-3FE0D4A21B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8139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2441-D876-8041-9811-AF38FC0D1CF2}" type="datetimeFigureOut">
              <a:rPr lang="en-US" smtClean="0"/>
              <a:t>9/25/2013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FFE3-9E05-1645-A0F6-3FE0D4A21B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674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2441-D876-8041-9811-AF38FC0D1CF2}" type="datetimeFigureOut">
              <a:rPr lang="en-US" smtClean="0"/>
              <a:t>9/25/2013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FFE3-9E05-1645-A0F6-3FE0D4A21B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538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2441-D876-8041-9811-AF38FC0D1CF2}" type="datetimeFigureOut">
              <a:rPr lang="en-US" smtClean="0"/>
              <a:t>9/25/2013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FFE3-9E05-1645-A0F6-3FE0D4A21B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094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2441-D876-8041-9811-AF38FC0D1CF2}" type="datetimeFigureOut">
              <a:rPr lang="en-US" smtClean="0"/>
              <a:t>9/25/2013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FFE3-9E05-1645-A0F6-3FE0D4A21B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931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2441-D876-8041-9811-AF38FC0D1CF2}" type="datetimeFigureOut">
              <a:rPr lang="en-US" smtClean="0"/>
              <a:t>9/25/2013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FFE3-9E05-1645-A0F6-3FE0D4A21B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890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2441-D876-8041-9811-AF38FC0D1CF2}" type="datetimeFigureOut">
              <a:rPr lang="en-US" smtClean="0"/>
              <a:t>9/25/2013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FFE3-9E05-1645-A0F6-3FE0D4A21B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235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2441-D876-8041-9811-AF38FC0D1CF2}" type="datetimeFigureOut">
              <a:rPr lang="en-US" smtClean="0"/>
              <a:t>9/25/2013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FFE3-9E05-1645-A0F6-3FE0D4A21B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4610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2441-D876-8041-9811-AF38FC0D1CF2}" type="datetimeFigureOut">
              <a:rPr lang="en-US" smtClean="0"/>
              <a:t>9/25/2013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FFE3-9E05-1645-A0F6-3FE0D4A21B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439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2441-D876-8041-9811-AF38FC0D1CF2}" type="datetimeFigureOut">
              <a:rPr lang="en-US" smtClean="0"/>
              <a:t>9/25/2013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FFE3-9E05-1645-A0F6-3FE0D4A21B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047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2441-D876-8041-9811-AF38FC0D1CF2}" type="datetimeFigureOut">
              <a:rPr lang="en-US" smtClean="0"/>
              <a:t>9/25/2013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03FFE3-9E05-1645-A0F6-3FE0D4A21B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905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75000"/>
              </a:schemeClr>
            </a:gs>
            <a:gs pos="100000">
              <a:schemeClr val="accent5">
                <a:lumMod val="75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92441-D876-8041-9811-AF38FC0D1CF2}" type="datetimeFigureOut">
              <a:rPr lang="en-US" smtClean="0"/>
              <a:t>9/25/2013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03FFE3-9E05-1645-A0F6-3FE0D4A21B9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982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 descr="World-War-Two-Soldiers-Training.jpg"/>
          <p:cNvPicPr>
            <a:picLocks noChangeAspect="1"/>
          </p:cNvPicPr>
          <p:nvPr/>
        </p:nvPicPr>
        <p:blipFill>
          <a:blip r:embed="rId2">
            <a:alphaModFix amt="4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70" y="54567"/>
            <a:ext cx="8255000" cy="6604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711805" y="2156238"/>
            <a:ext cx="577043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In Our Time</a:t>
            </a:r>
            <a:endParaRPr lang="en-US" sz="7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15510" y="4113211"/>
            <a:ext cx="66301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By: Ernest Hemingway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694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upleconflict visual 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061" y="214034"/>
            <a:ext cx="4424304" cy="2939397"/>
          </a:xfrm>
          <a:prstGeom prst="rect">
            <a:avLst/>
          </a:prstGeom>
        </p:spPr>
      </p:pic>
      <p:pic>
        <p:nvPicPr>
          <p:cNvPr id="5" name="Picture 4" descr="apathy visual element 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609" y="2680043"/>
            <a:ext cx="4791412" cy="40352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51855" y="470874"/>
            <a:ext cx="3753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Withdrawn man frustrates female companion.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4062" y="4023836"/>
            <a:ext cx="37674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Apathy can ruin ambition and hinder personal goals.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8517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24776" y="456604"/>
            <a:ext cx="5062023" cy="961033"/>
          </a:xfrm>
        </p:spPr>
        <p:txBody>
          <a:bodyPr/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Fragility of Love</a:t>
            </a: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134481" y="1557393"/>
            <a:ext cx="4442255" cy="4920697"/>
          </a:xfrm>
        </p:spPr>
        <p:txBody>
          <a:bodyPr/>
          <a:lstStyle/>
          <a:p>
            <a:r>
              <a:rPr lang="en-US" dirty="0" smtClean="0"/>
              <a:t>The soldier and the nurse supposedly in love…NO</a:t>
            </a:r>
          </a:p>
          <a:p>
            <a:r>
              <a:rPr lang="en-US" dirty="0" smtClean="0"/>
              <a:t>Superficiality illustrated in Cat in the Rain </a:t>
            </a:r>
          </a:p>
          <a:p>
            <a:r>
              <a:rPr lang="en-US" dirty="0" smtClean="0"/>
              <a:t>Nick and Marjorie…eh, love isn’t fun</a:t>
            </a:r>
          </a:p>
          <a:p>
            <a:r>
              <a:rPr lang="en-US" dirty="0" smtClean="0"/>
              <a:t>Supposed happiness in Mr. and Mrs. Elliot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13" name="Picture Placehold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3" r="603"/>
          <a:stretch>
            <a:fillRect/>
          </a:stretch>
        </p:blipFill>
        <p:spPr>
          <a:xfrm>
            <a:off x="271680" y="327105"/>
            <a:ext cx="3513724" cy="2181064"/>
          </a:xfrm>
        </p:spPr>
      </p:pic>
    </p:spTree>
    <p:extLst>
      <p:ext uri="{BB962C8B-B14F-4D97-AF65-F5344CB8AC3E}">
        <p14:creationId xmlns:p14="http://schemas.microsoft.com/office/powerpoint/2010/main" val="810539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“They had many a good cry 									together”</a:t>
            </a: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Quote by: Mr. and Mrs. Elliot</a:t>
            </a:r>
          </a:p>
          <a:p>
            <a:r>
              <a:rPr lang="en-US" dirty="0" smtClean="0"/>
              <a:t>Hemingway’s characters all have love interests, yet no romantic relationships seem to be positive</a:t>
            </a:r>
          </a:p>
          <a:p>
            <a:r>
              <a:rPr lang="en-US" dirty="0" smtClean="0"/>
              <a:t>Mum is the word, or death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3007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Why have any romantic relationships?</a:t>
            </a: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To provide comfort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To provide companionship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To experience infatuation</a:t>
            </a:r>
          </a:p>
          <a:p>
            <a:endParaRPr lang="en-US" dirty="0" smtClean="0"/>
          </a:p>
          <a:p>
            <a:r>
              <a:rPr lang="en-US" dirty="0" smtClean="0"/>
              <a:t>To provide foil to male relationships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206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Three Major Questions </a:t>
            </a: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 apathy and depression affect the people around us? How do they affect our life goals?</a:t>
            </a:r>
          </a:p>
          <a:p>
            <a:r>
              <a:rPr lang="en-US" dirty="0" smtClean="0"/>
              <a:t>What’s Opinion on young men being forced to mature quickly when fighting in a war? </a:t>
            </a:r>
          </a:p>
          <a:p>
            <a:r>
              <a:rPr lang="en-US" dirty="0" smtClean="0"/>
              <a:t>Is love’s fragility emphasized in order to discredit relationships, or in order to encourage independence?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115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Born outside of Chicago on July </a:t>
            </a:r>
            <a:r>
              <a:rPr lang="en-US" sz="1800" dirty="0"/>
              <a:t>21, </a:t>
            </a:r>
            <a:r>
              <a:rPr lang="en-US" sz="1800" dirty="0" smtClean="0"/>
              <a:t>1899</a:t>
            </a:r>
          </a:p>
          <a:p>
            <a:r>
              <a:rPr lang="en-US" sz="1800" dirty="0" smtClean="0"/>
              <a:t>A successful Journalist and writer</a:t>
            </a:r>
          </a:p>
          <a:p>
            <a:r>
              <a:rPr lang="en-US" sz="1800" dirty="0" smtClean="0"/>
              <a:t>Won Pulitzer Prize for Fiction and Nobel Prize for Literature</a:t>
            </a:r>
          </a:p>
          <a:p>
            <a:r>
              <a:rPr lang="en-US" sz="1800" dirty="0" smtClean="0"/>
              <a:t>Ambulance driver in Italy During WW1</a:t>
            </a:r>
          </a:p>
          <a:p>
            <a:r>
              <a:rPr lang="en-US" sz="1800" dirty="0" smtClean="0"/>
              <a:t>Journalist during the Spanish Civil War and WW2</a:t>
            </a:r>
          </a:p>
          <a:p>
            <a:r>
              <a:rPr lang="en-US" sz="1800" dirty="0" smtClean="0"/>
              <a:t>Had multiple wives and divorces</a:t>
            </a:r>
          </a:p>
          <a:p>
            <a:r>
              <a:rPr lang="en-US" sz="1800" dirty="0" smtClean="0"/>
              <a:t>Decided to write novels after reading “The Great Gatsby”</a:t>
            </a:r>
          </a:p>
          <a:p>
            <a:r>
              <a:rPr lang="en-US" sz="1800" dirty="0" smtClean="0"/>
              <a:t>Had a house in Key West (yay Florida!) </a:t>
            </a:r>
          </a:p>
          <a:p>
            <a:r>
              <a:rPr lang="en-US" sz="1800" dirty="0" smtClean="0"/>
              <a:t>Suffered from severe alcoholism </a:t>
            </a:r>
          </a:p>
          <a:p>
            <a:r>
              <a:rPr lang="en-US" sz="1800" dirty="0" smtClean="0"/>
              <a:t>Committed suicide </a:t>
            </a:r>
            <a:r>
              <a:rPr lang="en-US" sz="1800" dirty="0"/>
              <a:t>July 2, </a:t>
            </a:r>
            <a:r>
              <a:rPr lang="en-US" sz="1800" dirty="0" smtClean="0"/>
              <a:t>1961 with his favorite shot gun</a:t>
            </a:r>
          </a:p>
          <a:p>
            <a:r>
              <a:rPr lang="en-US" sz="1800" dirty="0" smtClean="0"/>
              <a:t>Apparently suffered from hemochromatosis (</a:t>
            </a:r>
            <a:r>
              <a:rPr lang="en-US" sz="1800" dirty="0"/>
              <a:t>the inability to metabolize iron </a:t>
            </a:r>
            <a:r>
              <a:rPr lang="en-US" sz="1800" dirty="0" smtClean="0"/>
              <a:t>which results </a:t>
            </a:r>
            <a:r>
              <a:rPr lang="en-US" sz="1800" dirty="0"/>
              <a:t>in mental and physical </a:t>
            </a:r>
            <a:r>
              <a:rPr lang="en-US" sz="1800" dirty="0" smtClean="0"/>
              <a:t>deterioration)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Rectangle 3"/>
          <p:cNvSpPr/>
          <p:nvPr/>
        </p:nvSpPr>
        <p:spPr>
          <a:xfrm>
            <a:off x="628126" y="494308"/>
            <a:ext cx="80182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Who is Ernest Hemingway?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1054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rnest-Hemingwa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4668" y="0"/>
            <a:ext cx="56837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66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351115"/>
          </a:xfrm>
        </p:spPr>
        <p:txBody>
          <a:bodyPr>
            <a:normAutofit/>
          </a:bodyPr>
          <a:lstStyle/>
          <a:p>
            <a:r>
              <a:rPr lang="en-US" sz="2000" dirty="0" smtClean="0"/>
              <a:t>Hemingway was an ambulance driver during WW1</a:t>
            </a:r>
          </a:p>
          <a:p>
            <a:r>
              <a:rPr lang="en-US" sz="2000" dirty="0" smtClean="0"/>
              <a:t>Was sent home after he sustained significant injuries</a:t>
            </a:r>
          </a:p>
          <a:p>
            <a:r>
              <a:rPr lang="en-US" sz="2000" dirty="0" smtClean="0"/>
              <a:t>Hemingway recognized that this was a war that changed the way the world saw itself</a:t>
            </a:r>
          </a:p>
          <a:p>
            <a:r>
              <a:rPr lang="en-US" sz="2000" dirty="0" smtClean="0"/>
              <a:t>He also realized the horrors the young men had seen and how they changed upon their return home.</a:t>
            </a:r>
          </a:p>
          <a:p>
            <a:r>
              <a:rPr lang="en-US" sz="2000" dirty="0" smtClean="0"/>
              <a:t>He saw a change in relationship dynamics in people when they returned home from war</a:t>
            </a:r>
          </a:p>
          <a:p>
            <a:r>
              <a:rPr lang="en-US" sz="2000" dirty="0" smtClean="0"/>
              <a:t>Hemingway expressed his feeling of WW1 though this book 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-127209" y="94199"/>
            <a:ext cx="940321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How does this book apply to Ernest Hemingway? </a:t>
            </a:r>
            <a:endParaRPr lang="en-US" sz="4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80845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4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Fragility of Love</a:t>
            </a:r>
          </a:p>
          <a:p>
            <a:r>
              <a:rPr lang="en-US" dirty="0" smtClean="0"/>
              <a:t>Chaos of war changing boys into Men</a:t>
            </a:r>
          </a:p>
          <a:p>
            <a:r>
              <a:rPr lang="en-US" dirty="0" smtClean="0"/>
              <a:t>Apathy and depression destroying relationships and hindering life choices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7733" y="315997"/>
            <a:ext cx="80790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Major Themes in this Novel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867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War allows young men to see things they’ve never had to encounter</a:t>
            </a:r>
          </a:p>
          <a:p>
            <a:r>
              <a:rPr lang="en-US" dirty="0"/>
              <a:t> “scared sick looking at it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Death is random and inevitable</a:t>
            </a:r>
          </a:p>
          <a:p>
            <a:r>
              <a:rPr lang="en-US" dirty="0" smtClean="0"/>
              <a:t>The boys who left for war, came home completely changed- “Soldiers home”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-107191" y="153650"/>
            <a:ext cx="9251191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The Chaos of War Changing the Mannerisms of Young Soldiers</a:t>
            </a:r>
            <a:endParaRPr lang="en-US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87752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w1b-027b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916" y="0"/>
            <a:ext cx="3735376" cy="3526379"/>
          </a:xfrm>
          <a:prstGeom prst="rect">
            <a:avLst/>
          </a:prstGeom>
        </p:spPr>
      </p:pic>
      <p:pic>
        <p:nvPicPr>
          <p:cNvPr id="5" name="Picture 4" descr="Unidentified-young-soldier-in-Confederate-infantry-uniform-possibly-drummer-bo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193" y="3594154"/>
            <a:ext cx="4079807" cy="3263846"/>
          </a:xfrm>
          <a:prstGeom prst="rect">
            <a:avLst/>
          </a:prstGeom>
        </p:spPr>
      </p:pic>
      <p:pic>
        <p:nvPicPr>
          <p:cNvPr id="6" name="Picture 5" descr="A2002_100_006 WWI George Christopher Longmire Photograph-b_tiff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14" y="0"/>
            <a:ext cx="479434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Visuals For The Theme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339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Apathy and Depression </a:t>
            </a: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Apathy is the lack of interest or care for anything.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Depression is the feeling of hopelessness and is accompanied by sadness and loneliness.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132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Textual Examples of Apathy and Depression</a:t>
            </a:r>
            <a:endParaRPr lang="en-US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0814"/>
          </a:xfrm>
        </p:spPr>
        <p:txBody>
          <a:bodyPr/>
          <a:lstStyle/>
          <a:p>
            <a:r>
              <a:rPr lang="en-US" dirty="0" smtClean="0"/>
              <a:t>“End of Something”</a:t>
            </a:r>
          </a:p>
          <a:p>
            <a:pPr lvl="1"/>
            <a:r>
              <a:rPr lang="en-US" dirty="0" smtClean="0"/>
              <a:t>Quiet and dismissive</a:t>
            </a:r>
          </a:p>
          <a:p>
            <a:pPr lvl="1"/>
            <a:r>
              <a:rPr lang="en-US" dirty="0" smtClean="0"/>
              <a:t>Lack of appetite</a:t>
            </a:r>
          </a:p>
          <a:p>
            <a:pPr lvl="1"/>
            <a:r>
              <a:rPr lang="en-US" dirty="0" smtClean="0"/>
              <a:t>Withdrawn</a:t>
            </a:r>
          </a:p>
          <a:p>
            <a:r>
              <a:rPr lang="en-US" dirty="0" smtClean="0"/>
              <a:t>“Soldier’s Home”</a:t>
            </a:r>
          </a:p>
          <a:p>
            <a:pPr lvl="1"/>
            <a:r>
              <a:rPr lang="en-US" dirty="0" smtClean="0"/>
              <a:t>Weird sleeping habits</a:t>
            </a:r>
          </a:p>
          <a:p>
            <a:pPr lvl="1"/>
            <a:r>
              <a:rPr lang="en-US" dirty="0" smtClean="0"/>
              <a:t>Loss of ambition</a:t>
            </a:r>
          </a:p>
          <a:p>
            <a:pPr lvl="1"/>
            <a:r>
              <a:rPr lang="en-US" dirty="0" smtClean="0"/>
              <a:t>Feels no love for anything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211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1286</TotalTime>
  <Words>493</Words>
  <Application>Microsoft Office PowerPoint</Application>
  <PresentationFormat>On-screen Show (4:3)</PresentationFormat>
  <Paragraphs>73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Visuals For The Theme</vt:lpstr>
      <vt:lpstr>Apathy and Depression </vt:lpstr>
      <vt:lpstr>Textual Examples of Apathy and Depression</vt:lpstr>
      <vt:lpstr>PowerPoint Presentation</vt:lpstr>
      <vt:lpstr>Fragility of Love</vt:lpstr>
      <vt:lpstr>“They had many a good cry          together”</vt:lpstr>
      <vt:lpstr>Why have any romantic relationships?</vt:lpstr>
      <vt:lpstr>Three Major Questions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Erin Weinstock</dc:creator>
  <cp:lastModifiedBy>Andrea Krafft</cp:lastModifiedBy>
  <cp:revision>30</cp:revision>
  <dcterms:created xsi:type="dcterms:W3CDTF">2013-09-24T23:49:56Z</dcterms:created>
  <dcterms:modified xsi:type="dcterms:W3CDTF">2013-09-26T02:50:22Z</dcterms:modified>
</cp:coreProperties>
</file>